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78" d="100"/>
          <a:sy n="78" d="100"/>
        </p:scale>
        <p:origin x="-936" y="206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68427" y="1031854"/>
            <a:ext cx="5357850" cy="1138761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3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Хайруллина Светлана </a:t>
            </a:r>
            <a:r>
              <a:rPr lang="ru-RU" sz="3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Фаритовна</a:t>
            </a:r>
            <a:endParaRPr lang="ru-RU" sz="3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72483" y="3804482"/>
            <a:ext cx="6875917" cy="1323427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Многому 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 научилась у своих наставников,</a:t>
            </a:r>
            <a:br>
              <a:rPr lang="ru-RU" sz="20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ещё более – у своих товарищей,</a:t>
            </a:r>
            <a:br>
              <a:rPr lang="ru-RU" sz="20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но более всего – у своих учеников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Талмуд</a:t>
            </a:r>
            <a:endParaRPr lang="ru-RU" sz="20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832723" y="3168724"/>
            <a:ext cx="2779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 лет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790" y="4914244"/>
            <a:ext cx="10579904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начимые достижения:</a:t>
            </a:r>
          </a:p>
          <a:p>
            <a:pPr marL="457200" indent="-457200">
              <a:buFontTx/>
              <a:buChar char="-"/>
            </a:pPr>
            <a:r>
              <a:rPr lang="ru-RU" sz="19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Грамоты МО и Н РТ за подготовку призеров заключительного этапа республиканской олимпиады школьников «Путь к олимпу» по математике, 2021, 2022 </a:t>
            </a:r>
            <a:r>
              <a:rPr lang="ru-RU" sz="1900" dirty="0" err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г.г</a:t>
            </a:r>
            <a:r>
              <a:rPr lang="ru-RU" sz="19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57200" indent="-457200">
              <a:buFontTx/>
              <a:buChar char="-"/>
            </a:pPr>
            <a:r>
              <a:rPr lang="ru-RU" sz="19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 	Благодарственное письмо главы </a:t>
            </a:r>
            <a:r>
              <a:rPr lang="ru-RU" sz="1900" dirty="0" err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19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муниципального района, 2019 год.».</a:t>
            </a:r>
          </a:p>
          <a:p>
            <a:r>
              <a:rPr lang="ru-RU" sz="19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 учащихся:</a:t>
            </a:r>
          </a:p>
          <a:p>
            <a:pPr marL="457200" indent="-457200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83 балла по математике в 2022 году;</a:t>
            </a:r>
          </a:p>
          <a:p>
            <a:pPr marL="457200" indent="-457200">
              <a:buFontTx/>
              <a:buChar char="-"/>
            </a:pPr>
            <a:r>
              <a:rPr lang="ru-RU" sz="19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 призёра Республиканской олимпиады «Путь к олимпу» по математике в 2021, 2022 годах</a:t>
            </a:r>
          </a:p>
          <a:p>
            <a:pPr marL="457200" indent="-457200">
              <a:buFontTx/>
              <a:buChar char="-"/>
            </a:pPr>
            <a:endParaRPr lang="ru-RU" sz="19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1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8388" y="2304628"/>
            <a:ext cx="5400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математики первой квалификационной категории МБОУ «Гимназия №1»</a:t>
            </a:r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91" y="1080492"/>
            <a:ext cx="3279326" cy="357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3757</TotalTime>
  <Words>62</Words>
  <Application>Microsoft Office PowerPoint</Application>
  <PresentationFormat>Произвольный</PresentationFormat>
  <Paragraphs>15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HSF</cp:lastModifiedBy>
  <cp:revision>824</cp:revision>
  <dcterms:created xsi:type="dcterms:W3CDTF">2012-10-29T05:24:40Z</dcterms:created>
  <dcterms:modified xsi:type="dcterms:W3CDTF">2023-06-01T08:46:51Z</dcterms:modified>
</cp:coreProperties>
</file>